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8" r:id="rId2"/>
    <p:sldId id="259" r:id="rId3"/>
    <p:sldId id="260" r:id="rId4"/>
    <p:sldId id="261" r:id="rId5"/>
    <p:sldId id="271" r:id="rId6"/>
    <p:sldId id="272" r:id="rId7"/>
    <p:sldId id="262" r:id="rId8"/>
    <p:sldId id="265" r:id="rId9"/>
    <p:sldId id="266" r:id="rId10"/>
    <p:sldId id="269" r:id="rId11"/>
    <p:sldId id="27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uger, Riaan" userId="d64ae95c-acf9-4214-907c-a021a2184feb" providerId="ADAL" clId="{6173C8CC-9373-42F4-AF07-E247FBB799DB}"/>
    <pc:docChg chg="custSel addSld delSld modSld">
      <pc:chgData name="Kruger, Riaan" userId="d64ae95c-acf9-4214-907c-a021a2184feb" providerId="ADAL" clId="{6173C8CC-9373-42F4-AF07-E247FBB799DB}" dt="2022-12-12T16:22:06.519" v="188" actId="680"/>
      <pc:docMkLst>
        <pc:docMk/>
      </pc:docMkLst>
      <pc:sldChg chg="del">
        <pc:chgData name="Kruger, Riaan" userId="d64ae95c-acf9-4214-907c-a021a2184feb" providerId="ADAL" clId="{6173C8CC-9373-42F4-AF07-E247FBB799DB}" dt="2022-12-12T16:15:56.193" v="0" actId="47"/>
        <pc:sldMkLst>
          <pc:docMk/>
          <pc:sldMk cId="3874171865" sldId="256"/>
        </pc:sldMkLst>
      </pc:sldChg>
      <pc:sldChg chg="del">
        <pc:chgData name="Kruger, Riaan" userId="d64ae95c-acf9-4214-907c-a021a2184feb" providerId="ADAL" clId="{6173C8CC-9373-42F4-AF07-E247FBB799DB}" dt="2022-12-12T16:16:03.287" v="1" actId="47"/>
        <pc:sldMkLst>
          <pc:docMk/>
          <pc:sldMk cId="3533732733" sldId="257"/>
        </pc:sldMkLst>
      </pc:sldChg>
      <pc:sldChg chg="modSp mod">
        <pc:chgData name="Kruger, Riaan" userId="d64ae95c-acf9-4214-907c-a021a2184feb" providerId="ADAL" clId="{6173C8CC-9373-42F4-AF07-E247FBB799DB}" dt="2022-12-12T16:21:05.038" v="186"/>
        <pc:sldMkLst>
          <pc:docMk/>
          <pc:sldMk cId="3960704485" sldId="258"/>
        </pc:sldMkLst>
        <pc:spChg chg="mod">
          <ac:chgData name="Kruger, Riaan" userId="d64ae95c-acf9-4214-907c-a021a2184feb" providerId="ADAL" clId="{6173C8CC-9373-42F4-AF07-E247FBB799DB}" dt="2022-12-12T16:19:07.069" v="153" actId="255"/>
          <ac:spMkLst>
            <pc:docMk/>
            <pc:sldMk cId="3960704485" sldId="258"/>
            <ac:spMk id="2" creationId="{D4728682-39B4-4EB7-8E0F-0A0F19263CAC}"/>
          </ac:spMkLst>
        </pc:spChg>
        <pc:spChg chg="mod">
          <ac:chgData name="Kruger, Riaan" userId="d64ae95c-acf9-4214-907c-a021a2184feb" providerId="ADAL" clId="{6173C8CC-9373-42F4-AF07-E247FBB799DB}" dt="2022-12-12T16:21:05.038" v="186"/>
          <ac:spMkLst>
            <pc:docMk/>
            <pc:sldMk cId="3960704485" sldId="258"/>
            <ac:spMk id="3" creationId="{24F6EB3A-7AC3-495F-9651-33E4B67B8E9A}"/>
          </ac:spMkLst>
        </pc:spChg>
      </pc:sldChg>
      <pc:sldChg chg="new">
        <pc:chgData name="Kruger, Riaan" userId="d64ae95c-acf9-4214-907c-a021a2184feb" providerId="ADAL" clId="{6173C8CC-9373-42F4-AF07-E247FBB799DB}" dt="2022-12-12T16:22:06.519" v="188" actId="680"/>
        <pc:sldMkLst>
          <pc:docMk/>
          <pc:sldMk cId="258761252" sldId="259"/>
        </pc:sldMkLst>
      </pc:sldChg>
      <pc:sldChg chg="modSp new del mod">
        <pc:chgData name="Kruger, Riaan" userId="d64ae95c-acf9-4214-907c-a021a2184feb" providerId="ADAL" clId="{6173C8CC-9373-42F4-AF07-E247FBB799DB}" dt="2022-12-12T16:21:40.417" v="187" actId="47"/>
        <pc:sldMkLst>
          <pc:docMk/>
          <pc:sldMk cId="1851847651" sldId="259"/>
        </pc:sldMkLst>
        <pc:spChg chg="mod">
          <ac:chgData name="Kruger, Riaan" userId="d64ae95c-acf9-4214-907c-a021a2184feb" providerId="ADAL" clId="{6173C8CC-9373-42F4-AF07-E247FBB799DB}" dt="2022-12-12T16:20:37.582" v="184" actId="27636"/>
          <ac:spMkLst>
            <pc:docMk/>
            <pc:sldMk cId="1851847651" sldId="259"/>
            <ac:spMk id="2" creationId="{AA4D4EA8-8F88-60B2-61E1-C1DA0CD588A3}"/>
          </ac:spMkLst>
        </pc:spChg>
      </pc:sldChg>
      <pc:sldChg chg="del">
        <pc:chgData name="Kruger, Riaan" userId="d64ae95c-acf9-4214-907c-a021a2184feb" providerId="ADAL" clId="{6173C8CC-9373-42F4-AF07-E247FBB799DB}" dt="2022-12-12T16:16:10.316" v="3" actId="47"/>
        <pc:sldMkLst>
          <pc:docMk/>
          <pc:sldMk cId="115186675" sldId="260"/>
        </pc:sldMkLst>
      </pc:sldChg>
      <pc:sldChg chg="del">
        <pc:chgData name="Kruger, Riaan" userId="d64ae95c-acf9-4214-907c-a021a2184feb" providerId="ADAL" clId="{6173C8CC-9373-42F4-AF07-E247FBB799DB}" dt="2022-12-12T16:16:11.171" v="4" actId="47"/>
        <pc:sldMkLst>
          <pc:docMk/>
          <pc:sldMk cId="3970212281" sldId="262"/>
        </pc:sldMkLst>
      </pc:sldChg>
      <pc:sldChg chg="del">
        <pc:chgData name="Kruger, Riaan" userId="d64ae95c-acf9-4214-907c-a021a2184feb" providerId="ADAL" clId="{6173C8CC-9373-42F4-AF07-E247FBB799DB}" dt="2022-12-12T16:16:13.901" v="6" actId="47"/>
        <pc:sldMkLst>
          <pc:docMk/>
          <pc:sldMk cId="287294064" sldId="263"/>
        </pc:sldMkLst>
      </pc:sldChg>
      <pc:sldChg chg="del">
        <pc:chgData name="Kruger, Riaan" userId="d64ae95c-acf9-4214-907c-a021a2184feb" providerId="ADAL" clId="{6173C8CC-9373-42F4-AF07-E247FBB799DB}" dt="2022-12-12T16:16:14.373" v="7" actId="47"/>
        <pc:sldMkLst>
          <pc:docMk/>
          <pc:sldMk cId="1264929339" sldId="264"/>
        </pc:sldMkLst>
      </pc:sldChg>
      <pc:sldChg chg="del">
        <pc:chgData name="Kruger, Riaan" userId="d64ae95c-acf9-4214-907c-a021a2184feb" providerId="ADAL" clId="{6173C8CC-9373-42F4-AF07-E247FBB799DB}" dt="2022-12-12T16:16:09.115" v="2" actId="47"/>
        <pc:sldMkLst>
          <pc:docMk/>
          <pc:sldMk cId="418074379" sldId="265"/>
        </pc:sldMkLst>
      </pc:sldChg>
      <pc:sldChg chg="del">
        <pc:chgData name="Kruger, Riaan" userId="d64ae95c-acf9-4214-907c-a021a2184feb" providerId="ADAL" clId="{6173C8CC-9373-42F4-AF07-E247FBB799DB}" dt="2022-12-12T16:16:12.841" v="5" actId="47"/>
        <pc:sldMkLst>
          <pc:docMk/>
          <pc:sldMk cId="1578829123" sldId="266"/>
        </pc:sldMkLst>
      </pc:sldChg>
      <pc:sldChg chg="del">
        <pc:chgData name="Kruger, Riaan" userId="d64ae95c-acf9-4214-907c-a021a2184feb" providerId="ADAL" clId="{6173C8CC-9373-42F4-AF07-E247FBB799DB}" dt="2022-12-12T16:16:14.704" v="8" actId="47"/>
        <pc:sldMkLst>
          <pc:docMk/>
          <pc:sldMk cId="2553618760" sldId="267"/>
        </pc:sldMkLst>
      </pc:sldChg>
      <pc:sldChg chg="del">
        <pc:chgData name="Kruger, Riaan" userId="d64ae95c-acf9-4214-907c-a021a2184feb" providerId="ADAL" clId="{6173C8CC-9373-42F4-AF07-E247FBB799DB}" dt="2022-12-12T16:16:15.006" v="9" actId="47"/>
        <pc:sldMkLst>
          <pc:docMk/>
          <pc:sldMk cId="2064411882" sldId="268"/>
        </pc:sldMkLst>
      </pc:sldChg>
      <pc:sldChg chg="del">
        <pc:chgData name="Kruger, Riaan" userId="d64ae95c-acf9-4214-907c-a021a2184feb" providerId="ADAL" clId="{6173C8CC-9373-42F4-AF07-E247FBB799DB}" dt="2022-12-12T16:16:15.288" v="10" actId="47"/>
        <pc:sldMkLst>
          <pc:docMk/>
          <pc:sldMk cId="338979153" sldId="269"/>
        </pc:sldMkLst>
      </pc:sldChg>
      <pc:sldChg chg="del">
        <pc:chgData name="Kruger, Riaan" userId="d64ae95c-acf9-4214-907c-a021a2184feb" providerId="ADAL" clId="{6173C8CC-9373-42F4-AF07-E247FBB799DB}" dt="2022-12-12T16:16:15.549" v="11" actId="47"/>
        <pc:sldMkLst>
          <pc:docMk/>
          <pc:sldMk cId="2168919207" sldId="270"/>
        </pc:sldMkLst>
      </pc:sldChg>
      <pc:sldChg chg="del">
        <pc:chgData name="Kruger, Riaan" userId="d64ae95c-acf9-4214-907c-a021a2184feb" providerId="ADAL" clId="{6173C8CC-9373-42F4-AF07-E247FBB799DB}" dt="2022-12-12T16:16:15.822" v="12" actId="47"/>
        <pc:sldMkLst>
          <pc:docMk/>
          <pc:sldMk cId="1198907607" sldId="271"/>
        </pc:sldMkLst>
      </pc:sldChg>
      <pc:sldChg chg="del">
        <pc:chgData name="Kruger, Riaan" userId="d64ae95c-acf9-4214-907c-a021a2184feb" providerId="ADAL" clId="{6173C8CC-9373-42F4-AF07-E247FBB799DB}" dt="2022-12-12T16:16:16.121" v="13" actId="47"/>
        <pc:sldMkLst>
          <pc:docMk/>
          <pc:sldMk cId="3179546100" sldId="272"/>
        </pc:sldMkLst>
      </pc:sldChg>
      <pc:sldChg chg="del">
        <pc:chgData name="Kruger, Riaan" userId="d64ae95c-acf9-4214-907c-a021a2184feb" providerId="ADAL" clId="{6173C8CC-9373-42F4-AF07-E247FBB799DB}" dt="2022-12-12T16:16:16.357" v="14" actId="47"/>
        <pc:sldMkLst>
          <pc:docMk/>
          <pc:sldMk cId="2046412590" sldId="273"/>
        </pc:sldMkLst>
      </pc:sldChg>
      <pc:sldChg chg="del">
        <pc:chgData name="Kruger, Riaan" userId="d64ae95c-acf9-4214-907c-a021a2184feb" providerId="ADAL" clId="{6173C8CC-9373-42F4-AF07-E247FBB799DB}" dt="2022-12-12T16:16:16.609" v="15" actId="47"/>
        <pc:sldMkLst>
          <pc:docMk/>
          <pc:sldMk cId="13565791" sldId="274"/>
        </pc:sldMkLst>
      </pc:sldChg>
      <pc:sldChg chg="del">
        <pc:chgData name="Kruger, Riaan" userId="d64ae95c-acf9-4214-907c-a021a2184feb" providerId="ADAL" clId="{6173C8CC-9373-42F4-AF07-E247FBB799DB}" dt="2022-12-12T16:16:16.851" v="16" actId="47"/>
        <pc:sldMkLst>
          <pc:docMk/>
          <pc:sldMk cId="3634532966" sldId="275"/>
        </pc:sldMkLst>
      </pc:sldChg>
      <pc:sldChg chg="del">
        <pc:chgData name="Kruger, Riaan" userId="d64ae95c-acf9-4214-907c-a021a2184feb" providerId="ADAL" clId="{6173C8CC-9373-42F4-AF07-E247FBB799DB}" dt="2022-12-12T16:16:17.111" v="17" actId="47"/>
        <pc:sldMkLst>
          <pc:docMk/>
          <pc:sldMk cId="2611236911" sldId="276"/>
        </pc:sldMkLst>
      </pc:sldChg>
      <pc:sldChg chg="del">
        <pc:chgData name="Kruger, Riaan" userId="d64ae95c-acf9-4214-907c-a021a2184feb" providerId="ADAL" clId="{6173C8CC-9373-42F4-AF07-E247FBB799DB}" dt="2022-12-12T16:16:17.836" v="18" actId="47"/>
        <pc:sldMkLst>
          <pc:docMk/>
          <pc:sldMk cId="2923986321" sldId="277"/>
        </pc:sldMkLst>
      </pc:sldChg>
      <pc:sldChg chg="del">
        <pc:chgData name="Kruger, Riaan" userId="d64ae95c-acf9-4214-907c-a021a2184feb" providerId="ADAL" clId="{6173C8CC-9373-42F4-AF07-E247FBB799DB}" dt="2022-12-12T16:16:18.261" v="19" actId="47"/>
        <pc:sldMkLst>
          <pc:docMk/>
          <pc:sldMk cId="2551795667" sldId="278"/>
        </pc:sldMkLst>
      </pc:sldChg>
      <pc:sldChg chg="del">
        <pc:chgData name="Kruger, Riaan" userId="d64ae95c-acf9-4214-907c-a021a2184feb" providerId="ADAL" clId="{6173C8CC-9373-42F4-AF07-E247FBB799DB}" dt="2022-12-12T16:16:18.987" v="20" actId="47"/>
        <pc:sldMkLst>
          <pc:docMk/>
          <pc:sldMk cId="110622744" sldId="279"/>
        </pc:sldMkLst>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C3F2FA-0F49-446E-992C-B5BDAFE76915}" type="datetimeFigureOut">
              <a:rPr lang="en-ZA" smtClean="0"/>
              <a:t>2023/02/23</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9C227F-BDB2-4329-99A0-8D8F74EAE49E}" type="slidenum">
              <a:rPr lang="en-ZA" smtClean="0"/>
              <a:t>‹#›</a:t>
            </a:fld>
            <a:endParaRPr lang="en-ZA"/>
          </a:p>
        </p:txBody>
      </p:sp>
    </p:spTree>
    <p:extLst>
      <p:ext uri="{BB962C8B-B14F-4D97-AF65-F5344CB8AC3E}">
        <p14:creationId xmlns:p14="http://schemas.microsoft.com/office/powerpoint/2010/main" val="1345460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6C2AE-69BB-4F1E-BA54-E99BD7DADB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BC56C60-46E4-4DDA-A855-6C7A527F76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972337-AEC5-4C5D-8465-3F9525505E58}"/>
              </a:ext>
            </a:extLst>
          </p:cNvPr>
          <p:cNvSpPr>
            <a:spLocks noGrp="1"/>
          </p:cNvSpPr>
          <p:nvPr>
            <p:ph type="dt" sz="half" idx="10"/>
          </p:nvPr>
        </p:nvSpPr>
        <p:spPr/>
        <p:txBody>
          <a:bodyPr/>
          <a:lstStyle/>
          <a:p>
            <a:fld id="{94E9890E-12DC-4002-85AA-60F05765E39A}" type="datetimeFigureOut">
              <a:rPr lang="en-GB" smtClean="0"/>
              <a:t>23/02/2023</a:t>
            </a:fld>
            <a:endParaRPr lang="en-GB"/>
          </a:p>
        </p:txBody>
      </p:sp>
      <p:sp>
        <p:nvSpPr>
          <p:cNvPr id="5" name="Footer Placeholder 4">
            <a:extLst>
              <a:ext uri="{FF2B5EF4-FFF2-40B4-BE49-F238E27FC236}">
                <a16:creationId xmlns:a16="http://schemas.microsoft.com/office/drawing/2014/main" id="{0B3CB3D6-96CE-412B-A455-8EF5D20925D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7D44579-D606-4D35-AABE-D9AA37124525}"/>
              </a:ext>
            </a:extLst>
          </p:cNvPr>
          <p:cNvSpPr>
            <a:spLocks noGrp="1"/>
          </p:cNvSpPr>
          <p:nvPr>
            <p:ph type="sldNum" sz="quarter" idx="12"/>
          </p:nvPr>
        </p:nvSpPr>
        <p:spPr/>
        <p:txBody>
          <a:bodyPr/>
          <a:lstStyle/>
          <a:p>
            <a:fld id="{7850F985-B4FD-4A84-A17E-AB45564771A5}" type="slidenum">
              <a:rPr lang="en-GB" smtClean="0"/>
              <a:t>‹#›</a:t>
            </a:fld>
            <a:endParaRPr lang="en-GB"/>
          </a:p>
        </p:txBody>
      </p:sp>
    </p:spTree>
    <p:extLst>
      <p:ext uri="{BB962C8B-B14F-4D97-AF65-F5344CB8AC3E}">
        <p14:creationId xmlns:p14="http://schemas.microsoft.com/office/powerpoint/2010/main" val="1671895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B402F-C036-4090-B4C4-5241CBD99A89}"/>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211C255-D696-4B14-ACDA-A9536615A3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3FBC22-17CA-425A-8CA6-51F2EBBBE3E3}"/>
              </a:ext>
            </a:extLst>
          </p:cNvPr>
          <p:cNvSpPr>
            <a:spLocks noGrp="1"/>
          </p:cNvSpPr>
          <p:nvPr>
            <p:ph type="dt" sz="half" idx="10"/>
          </p:nvPr>
        </p:nvSpPr>
        <p:spPr/>
        <p:txBody>
          <a:bodyPr/>
          <a:lstStyle/>
          <a:p>
            <a:fld id="{94E9890E-12DC-4002-85AA-60F05765E39A}" type="datetimeFigureOut">
              <a:rPr lang="en-GB" smtClean="0"/>
              <a:t>23/02/2023</a:t>
            </a:fld>
            <a:endParaRPr lang="en-GB"/>
          </a:p>
        </p:txBody>
      </p:sp>
      <p:sp>
        <p:nvSpPr>
          <p:cNvPr id="5" name="Footer Placeholder 4">
            <a:extLst>
              <a:ext uri="{FF2B5EF4-FFF2-40B4-BE49-F238E27FC236}">
                <a16:creationId xmlns:a16="http://schemas.microsoft.com/office/drawing/2014/main" id="{BFD6DA98-5416-4390-A339-C78A099070B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E24F51E-3C3E-4185-A4A1-ACCA7FBEA9F1}"/>
              </a:ext>
            </a:extLst>
          </p:cNvPr>
          <p:cNvSpPr>
            <a:spLocks noGrp="1"/>
          </p:cNvSpPr>
          <p:nvPr>
            <p:ph type="sldNum" sz="quarter" idx="12"/>
          </p:nvPr>
        </p:nvSpPr>
        <p:spPr/>
        <p:txBody>
          <a:bodyPr/>
          <a:lstStyle/>
          <a:p>
            <a:fld id="{7850F985-B4FD-4A84-A17E-AB45564771A5}" type="slidenum">
              <a:rPr lang="en-GB" smtClean="0"/>
              <a:t>‹#›</a:t>
            </a:fld>
            <a:endParaRPr lang="en-GB"/>
          </a:p>
        </p:txBody>
      </p:sp>
    </p:spTree>
    <p:extLst>
      <p:ext uri="{BB962C8B-B14F-4D97-AF65-F5344CB8AC3E}">
        <p14:creationId xmlns:p14="http://schemas.microsoft.com/office/powerpoint/2010/main" val="584872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B8B953-B240-4F8B-B86F-ABBFF7C5132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05E8F6C-6227-405C-96A0-3FA832714CF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7775AA7-B4B4-4248-B8A7-F6BD57CAEC7C}"/>
              </a:ext>
            </a:extLst>
          </p:cNvPr>
          <p:cNvSpPr>
            <a:spLocks noGrp="1"/>
          </p:cNvSpPr>
          <p:nvPr>
            <p:ph type="dt" sz="half" idx="10"/>
          </p:nvPr>
        </p:nvSpPr>
        <p:spPr/>
        <p:txBody>
          <a:bodyPr/>
          <a:lstStyle/>
          <a:p>
            <a:fld id="{94E9890E-12DC-4002-85AA-60F05765E39A}" type="datetimeFigureOut">
              <a:rPr lang="en-GB" smtClean="0"/>
              <a:t>23/02/2023</a:t>
            </a:fld>
            <a:endParaRPr lang="en-GB"/>
          </a:p>
        </p:txBody>
      </p:sp>
      <p:sp>
        <p:nvSpPr>
          <p:cNvPr id="5" name="Footer Placeholder 4">
            <a:extLst>
              <a:ext uri="{FF2B5EF4-FFF2-40B4-BE49-F238E27FC236}">
                <a16:creationId xmlns:a16="http://schemas.microsoft.com/office/drawing/2014/main" id="{8578B73B-2702-41F2-B688-0E0F4FA4945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A32B1CE-C3D1-4498-A841-58E21E23977A}"/>
              </a:ext>
            </a:extLst>
          </p:cNvPr>
          <p:cNvSpPr>
            <a:spLocks noGrp="1"/>
          </p:cNvSpPr>
          <p:nvPr>
            <p:ph type="sldNum" sz="quarter" idx="12"/>
          </p:nvPr>
        </p:nvSpPr>
        <p:spPr/>
        <p:txBody>
          <a:bodyPr/>
          <a:lstStyle/>
          <a:p>
            <a:fld id="{7850F985-B4FD-4A84-A17E-AB45564771A5}" type="slidenum">
              <a:rPr lang="en-GB" smtClean="0"/>
              <a:t>‹#›</a:t>
            </a:fld>
            <a:endParaRPr lang="en-GB"/>
          </a:p>
        </p:txBody>
      </p:sp>
    </p:spTree>
    <p:extLst>
      <p:ext uri="{BB962C8B-B14F-4D97-AF65-F5344CB8AC3E}">
        <p14:creationId xmlns:p14="http://schemas.microsoft.com/office/powerpoint/2010/main" val="1820237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B634A-BC04-451B-A3AF-3CA1D4C5162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7021BD8-15B3-4BCF-99A2-22BBD4A41C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7960427-7116-41E7-9379-51F08CE9EEBD}"/>
              </a:ext>
            </a:extLst>
          </p:cNvPr>
          <p:cNvSpPr>
            <a:spLocks noGrp="1"/>
          </p:cNvSpPr>
          <p:nvPr>
            <p:ph type="dt" sz="half" idx="10"/>
          </p:nvPr>
        </p:nvSpPr>
        <p:spPr/>
        <p:txBody>
          <a:bodyPr/>
          <a:lstStyle/>
          <a:p>
            <a:fld id="{94E9890E-12DC-4002-85AA-60F05765E39A}" type="datetimeFigureOut">
              <a:rPr lang="en-GB" smtClean="0"/>
              <a:t>23/02/2023</a:t>
            </a:fld>
            <a:endParaRPr lang="en-GB"/>
          </a:p>
        </p:txBody>
      </p:sp>
      <p:sp>
        <p:nvSpPr>
          <p:cNvPr id="5" name="Footer Placeholder 4">
            <a:extLst>
              <a:ext uri="{FF2B5EF4-FFF2-40B4-BE49-F238E27FC236}">
                <a16:creationId xmlns:a16="http://schemas.microsoft.com/office/drawing/2014/main" id="{609774BE-91B7-4E7A-9A5E-F37EEE231E1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43D0350-6A5A-4A4A-A48E-15823C54957F}"/>
              </a:ext>
            </a:extLst>
          </p:cNvPr>
          <p:cNvSpPr>
            <a:spLocks noGrp="1"/>
          </p:cNvSpPr>
          <p:nvPr>
            <p:ph type="sldNum" sz="quarter" idx="12"/>
          </p:nvPr>
        </p:nvSpPr>
        <p:spPr/>
        <p:txBody>
          <a:bodyPr/>
          <a:lstStyle/>
          <a:p>
            <a:fld id="{7850F985-B4FD-4A84-A17E-AB45564771A5}" type="slidenum">
              <a:rPr lang="en-GB" smtClean="0"/>
              <a:t>‹#›</a:t>
            </a:fld>
            <a:endParaRPr lang="en-GB"/>
          </a:p>
        </p:txBody>
      </p:sp>
    </p:spTree>
    <p:extLst>
      <p:ext uri="{BB962C8B-B14F-4D97-AF65-F5344CB8AC3E}">
        <p14:creationId xmlns:p14="http://schemas.microsoft.com/office/powerpoint/2010/main" val="945897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30B8A-026D-4265-83B8-629C1F132C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4B682B6-18CA-408C-9F4F-2202EEC63C4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B2F986-EEC9-4DB9-BE87-5AB9E5B4059C}"/>
              </a:ext>
            </a:extLst>
          </p:cNvPr>
          <p:cNvSpPr>
            <a:spLocks noGrp="1"/>
          </p:cNvSpPr>
          <p:nvPr>
            <p:ph type="dt" sz="half" idx="10"/>
          </p:nvPr>
        </p:nvSpPr>
        <p:spPr/>
        <p:txBody>
          <a:bodyPr/>
          <a:lstStyle/>
          <a:p>
            <a:fld id="{94E9890E-12DC-4002-85AA-60F05765E39A}" type="datetimeFigureOut">
              <a:rPr lang="en-GB" smtClean="0"/>
              <a:t>23/02/2023</a:t>
            </a:fld>
            <a:endParaRPr lang="en-GB"/>
          </a:p>
        </p:txBody>
      </p:sp>
      <p:sp>
        <p:nvSpPr>
          <p:cNvPr id="5" name="Footer Placeholder 4">
            <a:extLst>
              <a:ext uri="{FF2B5EF4-FFF2-40B4-BE49-F238E27FC236}">
                <a16:creationId xmlns:a16="http://schemas.microsoft.com/office/drawing/2014/main" id="{F12EC9A4-E23F-4176-B456-0B2DA57B4E4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58D7DFD-CF11-45F4-BD4E-786BEF0B4EDD}"/>
              </a:ext>
            </a:extLst>
          </p:cNvPr>
          <p:cNvSpPr>
            <a:spLocks noGrp="1"/>
          </p:cNvSpPr>
          <p:nvPr>
            <p:ph type="sldNum" sz="quarter" idx="12"/>
          </p:nvPr>
        </p:nvSpPr>
        <p:spPr/>
        <p:txBody>
          <a:bodyPr/>
          <a:lstStyle/>
          <a:p>
            <a:fld id="{7850F985-B4FD-4A84-A17E-AB45564771A5}" type="slidenum">
              <a:rPr lang="en-GB" smtClean="0"/>
              <a:t>‹#›</a:t>
            </a:fld>
            <a:endParaRPr lang="en-GB"/>
          </a:p>
        </p:txBody>
      </p:sp>
    </p:spTree>
    <p:extLst>
      <p:ext uri="{BB962C8B-B14F-4D97-AF65-F5344CB8AC3E}">
        <p14:creationId xmlns:p14="http://schemas.microsoft.com/office/powerpoint/2010/main" val="3981929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216E0-EB97-4B56-B009-7E2D54D1C2C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E48792A-CA91-4357-8B66-2FC68C97C14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076108E-349F-443D-BD65-D5F360F3DE7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5A86D2D-5D36-4F48-A2E4-DCCED0E29EA9}"/>
              </a:ext>
            </a:extLst>
          </p:cNvPr>
          <p:cNvSpPr>
            <a:spLocks noGrp="1"/>
          </p:cNvSpPr>
          <p:nvPr>
            <p:ph type="dt" sz="half" idx="10"/>
          </p:nvPr>
        </p:nvSpPr>
        <p:spPr/>
        <p:txBody>
          <a:bodyPr/>
          <a:lstStyle/>
          <a:p>
            <a:fld id="{94E9890E-12DC-4002-85AA-60F05765E39A}" type="datetimeFigureOut">
              <a:rPr lang="en-GB" smtClean="0"/>
              <a:t>23/02/2023</a:t>
            </a:fld>
            <a:endParaRPr lang="en-GB"/>
          </a:p>
        </p:txBody>
      </p:sp>
      <p:sp>
        <p:nvSpPr>
          <p:cNvPr id="6" name="Footer Placeholder 5">
            <a:extLst>
              <a:ext uri="{FF2B5EF4-FFF2-40B4-BE49-F238E27FC236}">
                <a16:creationId xmlns:a16="http://schemas.microsoft.com/office/drawing/2014/main" id="{5543E70E-56CD-47A5-9729-96BEF94441F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B2AB79-6F5E-4116-A0DB-3F4FB4DB6157}"/>
              </a:ext>
            </a:extLst>
          </p:cNvPr>
          <p:cNvSpPr>
            <a:spLocks noGrp="1"/>
          </p:cNvSpPr>
          <p:nvPr>
            <p:ph type="sldNum" sz="quarter" idx="12"/>
          </p:nvPr>
        </p:nvSpPr>
        <p:spPr/>
        <p:txBody>
          <a:bodyPr/>
          <a:lstStyle/>
          <a:p>
            <a:fld id="{7850F985-B4FD-4A84-A17E-AB45564771A5}" type="slidenum">
              <a:rPr lang="en-GB" smtClean="0"/>
              <a:t>‹#›</a:t>
            </a:fld>
            <a:endParaRPr lang="en-GB"/>
          </a:p>
        </p:txBody>
      </p:sp>
    </p:spTree>
    <p:extLst>
      <p:ext uri="{BB962C8B-B14F-4D97-AF65-F5344CB8AC3E}">
        <p14:creationId xmlns:p14="http://schemas.microsoft.com/office/powerpoint/2010/main" val="1378554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BCEA7-2B48-4ED5-A11B-E8ED0D074EA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EB5FC54-6568-4673-9D91-6D47E6D1608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7FBA88-C2A8-4270-9061-B474C2FCA6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ACEC28A-8EFC-419D-9F1F-A043A7920B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EB7E0E-3E40-4576-A7F7-6ACCCFDEF5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007E0D46-2642-4412-BC94-E0DFEF586D04}"/>
              </a:ext>
            </a:extLst>
          </p:cNvPr>
          <p:cNvSpPr>
            <a:spLocks noGrp="1"/>
          </p:cNvSpPr>
          <p:nvPr>
            <p:ph type="dt" sz="half" idx="10"/>
          </p:nvPr>
        </p:nvSpPr>
        <p:spPr/>
        <p:txBody>
          <a:bodyPr/>
          <a:lstStyle/>
          <a:p>
            <a:fld id="{94E9890E-12DC-4002-85AA-60F05765E39A}" type="datetimeFigureOut">
              <a:rPr lang="en-GB" smtClean="0"/>
              <a:t>23/02/2023</a:t>
            </a:fld>
            <a:endParaRPr lang="en-GB"/>
          </a:p>
        </p:txBody>
      </p:sp>
      <p:sp>
        <p:nvSpPr>
          <p:cNvPr id="8" name="Footer Placeholder 7">
            <a:extLst>
              <a:ext uri="{FF2B5EF4-FFF2-40B4-BE49-F238E27FC236}">
                <a16:creationId xmlns:a16="http://schemas.microsoft.com/office/drawing/2014/main" id="{57893DB8-59D6-4E1E-8333-807E2D8905A6}"/>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BF0BBCB-8360-4A43-B326-4C9CE062201C}"/>
              </a:ext>
            </a:extLst>
          </p:cNvPr>
          <p:cNvSpPr>
            <a:spLocks noGrp="1"/>
          </p:cNvSpPr>
          <p:nvPr>
            <p:ph type="sldNum" sz="quarter" idx="12"/>
          </p:nvPr>
        </p:nvSpPr>
        <p:spPr/>
        <p:txBody>
          <a:bodyPr/>
          <a:lstStyle/>
          <a:p>
            <a:fld id="{7850F985-B4FD-4A84-A17E-AB45564771A5}" type="slidenum">
              <a:rPr lang="en-GB" smtClean="0"/>
              <a:t>‹#›</a:t>
            </a:fld>
            <a:endParaRPr lang="en-GB"/>
          </a:p>
        </p:txBody>
      </p:sp>
    </p:spTree>
    <p:extLst>
      <p:ext uri="{BB962C8B-B14F-4D97-AF65-F5344CB8AC3E}">
        <p14:creationId xmlns:p14="http://schemas.microsoft.com/office/powerpoint/2010/main" val="39391161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46C20-581D-4698-9166-EB8A0E3CFEB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4239C98-B7AC-4DA0-994D-DE171C50785E}"/>
              </a:ext>
            </a:extLst>
          </p:cNvPr>
          <p:cNvSpPr>
            <a:spLocks noGrp="1"/>
          </p:cNvSpPr>
          <p:nvPr>
            <p:ph type="dt" sz="half" idx="10"/>
          </p:nvPr>
        </p:nvSpPr>
        <p:spPr/>
        <p:txBody>
          <a:bodyPr/>
          <a:lstStyle/>
          <a:p>
            <a:fld id="{94E9890E-12DC-4002-85AA-60F05765E39A}" type="datetimeFigureOut">
              <a:rPr lang="en-GB" smtClean="0"/>
              <a:t>23/02/2023</a:t>
            </a:fld>
            <a:endParaRPr lang="en-GB"/>
          </a:p>
        </p:txBody>
      </p:sp>
      <p:sp>
        <p:nvSpPr>
          <p:cNvPr id="4" name="Footer Placeholder 3">
            <a:extLst>
              <a:ext uri="{FF2B5EF4-FFF2-40B4-BE49-F238E27FC236}">
                <a16:creationId xmlns:a16="http://schemas.microsoft.com/office/drawing/2014/main" id="{28AF10DE-ECE8-48DD-B051-C2815F0CA498}"/>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3A79D0-2750-470C-A835-AAC16D8FFDC5}"/>
              </a:ext>
            </a:extLst>
          </p:cNvPr>
          <p:cNvSpPr>
            <a:spLocks noGrp="1"/>
          </p:cNvSpPr>
          <p:nvPr>
            <p:ph type="sldNum" sz="quarter" idx="12"/>
          </p:nvPr>
        </p:nvSpPr>
        <p:spPr/>
        <p:txBody>
          <a:bodyPr/>
          <a:lstStyle/>
          <a:p>
            <a:fld id="{7850F985-B4FD-4A84-A17E-AB45564771A5}" type="slidenum">
              <a:rPr lang="en-GB" smtClean="0"/>
              <a:t>‹#›</a:t>
            </a:fld>
            <a:endParaRPr lang="en-GB"/>
          </a:p>
        </p:txBody>
      </p:sp>
    </p:spTree>
    <p:extLst>
      <p:ext uri="{BB962C8B-B14F-4D97-AF65-F5344CB8AC3E}">
        <p14:creationId xmlns:p14="http://schemas.microsoft.com/office/powerpoint/2010/main" val="16647633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2BDA34-5C93-4DF9-80B4-57E7FA0DE2C8}"/>
              </a:ext>
            </a:extLst>
          </p:cNvPr>
          <p:cNvSpPr>
            <a:spLocks noGrp="1"/>
          </p:cNvSpPr>
          <p:nvPr>
            <p:ph type="dt" sz="half" idx="10"/>
          </p:nvPr>
        </p:nvSpPr>
        <p:spPr/>
        <p:txBody>
          <a:bodyPr/>
          <a:lstStyle/>
          <a:p>
            <a:fld id="{94E9890E-12DC-4002-85AA-60F05765E39A}" type="datetimeFigureOut">
              <a:rPr lang="en-GB" smtClean="0"/>
              <a:t>23/02/2023</a:t>
            </a:fld>
            <a:endParaRPr lang="en-GB"/>
          </a:p>
        </p:txBody>
      </p:sp>
      <p:sp>
        <p:nvSpPr>
          <p:cNvPr id="3" name="Footer Placeholder 2">
            <a:extLst>
              <a:ext uri="{FF2B5EF4-FFF2-40B4-BE49-F238E27FC236}">
                <a16:creationId xmlns:a16="http://schemas.microsoft.com/office/drawing/2014/main" id="{305CC8CA-F42B-43C9-BEDB-2E8385BD15C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ABCE01B-EB51-4178-9AA6-61A3122391CE}"/>
              </a:ext>
            </a:extLst>
          </p:cNvPr>
          <p:cNvSpPr>
            <a:spLocks noGrp="1"/>
          </p:cNvSpPr>
          <p:nvPr>
            <p:ph type="sldNum" sz="quarter" idx="12"/>
          </p:nvPr>
        </p:nvSpPr>
        <p:spPr/>
        <p:txBody>
          <a:bodyPr/>
          <a:lstStyle/>
          <a:p>
            <a:fld id="{7850F985-B4FD-4A84-A17E-AB45564771A5}" type="slidenum">
              <a:rPr lang="en-GB" smtClean="0"/>
              <a:t>‹#›</a:t>
            </a:fld>
            <a:endParaRPr lang="en-GB"/>
          </a:p>
        </p:txBody>
      </p:sp>
    </p:spTree>
    <p:extLst>
      <p:ext uri="{BB962C8B-B14F-4D97-AF65-F5344CB8AC3E}">
        <p14:creationId xmlns:p14="http://schemas.microsoft.com/office/powerpoint/2010/main" val="21963948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D7F62-F643-46AF-875B-36FFD47AB1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3CCFB2D-4F4C-422B-A2B3-1A0224D52E7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CEAC58B-F9B8-4CB6-BA23-588E3E26A0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4DC71A0-9CB9-448C-B712-B07DFBD34AC7}"/>
              </a:ext>
            </a:extLst>
          </p:cNvPr>
          <p:cNvSpPr>
            <a:spLocks noGrp="1"/>
          </p:cNvSpPr>
          <p:nvPr>
            <p:ph type="dt" sz="half" idx="10"/>
          </p:nvPr>
        </p:nvSpPr>
        <p:spPr/>
        <p:txBody>
          <a:bodyPr/>
          <a:lstStyle/>
          <a:p>
            <a:fld id="{94E9890E-12DC-4002-85AA-60F05765E39A}" type="datetimeFigureOut">
              <a:rPr lang="en-GB" smtClean="0"/>
              <a:t>23/02/2023</a:t>
            </a:fld>
            <a:endParaRPr lang="en-GB"/>
          </a:p>
        </p:txBody>
      </p:sp>
      <p:sp>
        <p:nvSpPr>
          <p:cNvPr id="6" name="Footer Placeholder 5">
            <a:extLst>
              <a:ext uri="{FF2B5EF4-FFF2-40B4-BE49-F238E27FC236}">
                <a16:creationId xmlns:a16="http://schemas.microsoft.com/office/drawing/2014/main" id="{85612107-283B-4D9C-9A77-646B7E840C9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DAB45D2-C738-4662-BBE3-A67A80D05A4E}"/>
              </a:ext>
            </a:extLst>
          </p:cNvPr>
          <p:cNvSpPr>
            <a:spLocks noGrp="1"/>
          </p:cNvSpPr>
          <p:nvPr>
            <p:ph type="sldNum" sz="quarter" idx="12"/>
          </p:nvPr>
        </p:nvSpPr>
        <p:spPr/>
        <p:txBody>
          <a:bodyPr/>
          <a:lstStyle/>
          <a:p>
            <a:fld id="{7850F985-B4FD-4A84-A17E-AB45564771A5}" type="slidenum">
              <a:rPr lang="en-GB" smtClean="0"/>
              <a:t>‹#›</a:t>
            </a:fld>
            <a:endParaRPr lang="en-GB"/>
          </a:p>
        </p:txBody>
      </p:sp>
    </p:spTree>
    <p:extLst>
      <p:ext uri="{BB962C8B-B14F-4D97-AF65-F5344CB8AC3E}">
        <p14:creationId xmlns:p14="http://schemas.microsoft.com/office/powerpoint/2010/main" val="686926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2328E-CDD9-4042-8187-A60DA13EF5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815F1CB-C4F0-40C2-82E7-E5F898A4D4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99269AC4-695F-4A4B-83BA-89C7627DFF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B19052-0CCD-4E3C-9F50-7EBC97B8F33D}"/>
              </a:ext>
            </a:extLst>
          </p:cNvPr>
          <p:cNvSpPr>
            <a:spLocks noGrp="1"/>
          </p:cNvSpPr>
          <p:nvPr>
            <p:ph type="dt" sz="half" idx="10"/>
          </p:nvPr>
        </p:nvSpPr>
        <p:spPr/>
        <p:txBody>
          <a:bodyPr/>
          <a:lstStyle/>
          <a:p>
            <a:fld id="{94E9890E-12DC-4002-85AA-60F05765E39A}" type="datetimeFigureOut">
              <a:rPr lang="en-GB" smtClean="0"/>
              <a:t>23/02/2023</a:t>
            </a:fld>
            <a:endParaRPr lang="en-GB"/>
          </a:p>
        </p:txBody>
      </p:sp>
      <p:sp>
        <p:nvSpPr>
          <p:cNvPr id="6" name="Footer Placeholder 5">
            <a:extLst>
              <a:ext uri="{FF2B5EF4-FFF2-40B4-BE49-F238E27FC236}">
                <a16:creationId xmlns:a16="http://schemas.microsoft.com/office/drawing/2014/main" id="{E02CB6FC-0B84-4341-AB68-FE4E4F15F4A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70970FD-4DE9-48A7-A507-294C97B90FE9}"/>
              </a:ext>
            </a:extLst>
          </p:cNvPr>
          <p:cNvSpPr>
            <a:spLocks noGrp="1"/>
          </p:cNvSpPr>
          <p:nvPr>
            <p:ph type="sldNum" sz="quarter" idx="12"/>
          </p:nvPr>
        </p:nvSpPr>
        <p:spPr/>
        <p:txBody>
          <a:bodyPr/>
          <a:lstStyle/>
          <a:p>
            <a:fld id="{7850F985-B4FD-4A84-A17E-AB45564771A5}" type="slidenum">
              <a:rPr lang="en-GB" smtClean="0"/>
              <a:t>‹#›</a:t>
            </a:fld>
            <a:endParaRPr lang="en-GB"/>
          </a:p>
        </p:txBody>
      </p:sp>
    </p:spTree>
    <p:extLst>
      <p:ext uri="{BB962C8B-B14F-4D97-AF65-F5344CB8AC3E}">
        <p14:creationId xmlns:p14="http://schemas.microsoft.com/office/powerpoint/2010/main" val="21905415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CFA22E-2FF4-448C-8435-3F797E3823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84835B2-F4D6-4A87-B6F9-B3DFAE5405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4563032-7EC9-49C3-A334-002BD0204D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E9890E-12DC-4002-85AA-60F05765E39A}" type="datetimeFigureOut">
              <a:rPr lang="en-GB" smtClean="0"/>
              <a:t>23/02/2023</a:t>
            </a:fld>
            <a:endParaRPr lang="en-GB"/>
          </a:p>
        </p:txBody>
      </p:sp>
      <p:sp>
        <p:nvSpPr>
          <p:cNvPr id="5" name="Footer Placeholder 4">
            <a:extLst>
              <a:ext uri="{FF2B5EF4-FFF2-40B4-BE49-F238E27FC236}">
                <a16:creationId xmlns:a16="http://schemas.microsoft.com/office/drawing/2014/main" id="{7760F9FF-F2F0-4217-B005-4826136205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DD08236-748F-4D72-A70E-5A0359C8F2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50F985-B4FD-4A84-A17E-AB45564771A5}" type="slidenum">
              <a:rPr lang="en-GB" smtClean="0"/>
              <a:t>‹#›</a:t>
            </a:fld>
            <a:endParaRPr lang="en-GB"/>
          </a:p>
        </p:txBody>
      </p:sp>
    </p:spTree>
    <p:extLst>
      <p:ext uri="{BB962C8B-B14F-4D97-AF65-F5344CB8AC3E}">
        <p14:creationId xmlns:p14="http://schemas.microsoft.com/office/powerpoint/2010/main" val="24773976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28682-39B4-4EB7-8E0F-0A0F19263CAC}"/>
              </a:ext>
            </a:extLst>
          </p:cNvPr>
          <p:cNvSpPr>
            <a:spLocks noGrp="1"/>
          </p:cNvSpPr>
          <p:nvPr>
            <p:ph type="ctrTitle"/>
          </p:nvPr>
        </p:nvSpPr>
        <p:spPr/>
        <p:txBody>
          <a:bodyPr/>
          <a:lstStyle/>
          <a:p>
            <a:r>
              <a:rPr lang="en-ZA" sz="3600" dirty="0"/>
              <a:t>Riaan Kruger</a:t>
            </a:r>
            <a:br>
              <a:rPr lang="en-ZA" sz="3600" dirty="0"/>
            </a:br>
            <a:r>
              <a:rPr lang="en-GB" sz="1800" dirty="0">
                <a:solidFill>
                  <a:srgbClr val="000000"/>
                </a:solidFill>
                <a:effectLst/>
                <a:latin typeface="Fira Sans" panose="020B0503050000020004" pitchFamily="34" charset="0"/>
                <a:ea typeface="Calibri" panose="020F0502020204030204" pitchFamily="34" charset="0"/>
                <a:cs typeface="Fira Sans" panose="020B0503050000020004" pitchFamily="34" charset="0"/>
              </a:rPr>
              <a:t>92014596</a:t>
            </a:r>
            <a:br>
              <a:rPr lang="en-ZA" dirty="0"/>
            </a:br>
            <a:r>
              <a:rPr lang="en-US" sz="1800" b="1" dirty="0"/>
              <a:t>Project: Java and Web Development</a:t>
            </a:r>
            <a:br>
              <a:rPr lang="en-GB" sz="1800" b="0" i="0" u="none" strike="noStrike" baseline="0" dirty="0">
                <a:latin typeface="FiraSansLight"/>
              </a:rPr>
            </a:br>
            <a:r>
              <a:rPr lang="en-GB" sz="1600" dirty="0">
                <a:solidFill>
                  <a:srgbClr val="000000"/>
                </a:solidFill>
                <a:effectLst/>
                <a:latin typeface="Fira Sans" panose="020B0503050000020004" pitchFamily="34" charset="0"/>
                <a:ea typeface="Calibri" panose="020F0502020204030204" pitchFamily="34" charset="0"/>
                <a:cs typeface="Fira Sans" panose="020B0503050000020004" pitchFamily="34" charset="0"/>
              </a:rPr>
              <a:t>DLBCSPJWD01</a:t>
            </a:r>
            <a:endParaRPr lang="en-GB" sz="1600" dirty="0"/>
          </a:p>
        </p:txBody>
      </p:sp>
      <p:sp>
        <p:nvSpPr>
          <p:cNvPr id="3" name="Subtitle 2">
            <a:extLst>
              <a:ext uri="{FF2B5EF4-FFF2-40B4-BE49-F238E27FC236}">
                <a16:creationId xmlns:a16="http://schemas.microsoft.com/office/drawing/2014/main" id="{24F6EB3A-7AC3-495F-9651-33E4B67B8E9A}"/>
              </a:ext>
            </a:extLst>
          </p:cNvPr>
          <p:cNvSpPr>
            <a:spLocks noGrp="1"/>
          </p:cNvSpPr>
          <p:nvPr>
            <p:ph type="subTitle" idx="1"/>
          </p:nvPr>
        </p:nvSpPr>
        <p:spPr/>
        <p:txBody>
          <a:bodyPr/>
          <a:lstStyle/>
          <a:p>
            <a:r>
              <a:rPr lang="en-GB" sz="1800" dirty="0">
                <a:solidFill>
                  <a:srgbClr val="000000"/>
                </a:solidFill>
                <a:effectLst/>
                <a:latin typeface="Fira Sans" panose="020B0503050000020004" pitchFamily="34" charset="0"/>
                <a:ea typeface="Calibri" panose="020F0502020204030204" pitchFamily="34" charset="0"/>
                <a:cs typeface="Fira Sans" panose="020B0503050000020004" pitchFamily="34" charset="0"/>
              </a:rPr>
              <a:t>Phase_2</a:t>
            </a:r>
          </a:p>
          <a:p>
            <a:r>
              <a:rPr lang="en-GB" sz="1800" dirty="0">
                <a:solidFill>
                  <a:srgbClr val="000000"/>
                </a:solidFill>
                <a:latin typeface="Fira Sans" panose="020B0503050000020004" pitchFamily="34" charset="0"/>
                <a:ea typeface="Calibri" panose="020F0502020204030204" pitchFamily="34" charset="0"/>
                <a:cs typeface="Fira Sans" panose="020B0503050000020004" pitchFamily="34" charset="0"/>
              </a:rPr>
              <a:t>Presentation</a:t>
            </a:r>
          </a:p>
          <a:p>
            <a:r>
              <a:rPr lang="en-GB" sz="1800" dirty="0">
                <a:solidFill>
                  <a:srgbClr val="000000"/>
                </a:solidFill>
                <a:effectLst/>
                <a:latin typeface="Fira Sans" panose="020B0503050000020004" pitchFamily="34" charset="0"/>
                <a:ea typeface="Calibri" panose="020F0502020204030204" pitchFamily="34" charset="0"/>
                <a:cs typeface="Fira Sans" panose="020B0503050000020004" pitchFamily="34" charset="0"/>
              </a:rPr>
              <a:t>https://github.com/hpearcem/MarketPlace.git</a:t>
            </a:r>
          </a:p>
          <a:p>
            <a:endParaRPr lang="en-GB" dirty="0"/>
          </a:p>
        </p:txBody>
      </p:sp>
    </p:spTree>
    <p:extLst>
      <p:ext uri="{BB962C8B-B14F-4D97-AF65-F5344CB8AC3E}">
        <p14:creationId xmlns:p14="http://schemas.microsoft.com/office/powerpoint/2010/main" val="3960704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6284B-4DF7-FECF-8075-1CCB304E1B1C}"/>
              </a:ext>
            </a:extLst>
          </p:cNvPr>
          <p:cNvSpPr>
            <a:spLocks noGrp="1"/>
          </p:cNvSpPr>
          <p:nvPr>
            <p:ph type="title"/>
          </p:nvPr>
        </p:nvSpPr>
        <p:spPr/>
        <p:txBody>
          <a:bodyPr>
            <a:normAutofit/>
          </a:bodyPr>
          <a:lstStyle/>
          <a:p>
            <a:r>
              <a:rPr lang="en-US" sz="1200" dirty="0"/>
              <a:t>•Searching by category and not supplier makes more sense and allows the client to find product they are looking for much easier by limiting the number of products to                                    choose from to a specific category of products.</a:t>
            </a:r>
            <a:br>
              <a:rPr lang="en-US" sz="1200" dirty="0"/>
            </a:br>
            <a:r>
              <a:rPr lang="en-US" sz="1200" dirty="0"/>
              <a:t>•Allowing the deactivation of product makes it possible to remove a product from the site without removing it from the database, in case of temporary unavailability or other supply issues.</a:t>
            </a:r>
            <a:br>
              <a:rPr lang="en-US" sz="1200" dirty="0"/>
            </a:br>
            <a:r>
              <a:rPr lang="en-US" sz="1200"/>
              <a:t>•Cart </a:t>
            </a:r>
            <a:r>
              <a:rPr lang="en-US" sz="1200" dirty="0"/>
              <a:t>items makes creating a complete order easier as the items are stored separately</a:t>
            </a:r>
            <a:br>
              <a:rPr lang="en-US" sz="1200" dirty="0"/>
            </a:br>
            <a:r>
              <a:rPr lang="en-US" sz="1200" dirty="0"/>
              <a:t>As the orders are being paid before delivery, accounts were not necessary. </a:t>
            </a:r>
            <a:endParaRPr lang="en-ZA" sz="1200" dirty="0"/>
          </a:p>
        </p:txBody>
      </p:sp>
      <p:pic>
        <p:nvPicPr>
          <p:cNvPr id="6" name="Content Placeholder 5" descr="Diagram&#10;&#10;Description automatically generated">
            <a:extLst>
              <a:ext uri="{FF2B5EF4-FFF2-40B4-BE49-F238E27FC236}">
                <a16:creationId xmlns:a16="http://schemas.microsoft.com/office/drawing/2014/main" id="{953228B8-D298-6F0D-A275-51F7C25EA00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09650" y="2200275"/>
            <a:ext cx="4324349" cy="3867149"/>
          </a:xfrm>
        </p:spPr>
      </p:pic>
      <p:pic>
        <p:nvPicPr>
          <p:cNvPr id="16" name="Content Placeholder 15">
            <a:extLst>
              <a:ext uri="{FF2B5EF4-FFF2-40B4-BE49-F238E27FC236}">
                <a16:creationId xmlns:a16="http://schemas.microsoft.com/office/drawing/2014/main" id="{3AB8B3A7-21B4-19D8-B1E2-55EFD5CA0A2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38661" y="2200275"/>
            <a:ext cx="3992964" cy="3867149"/>
          </a:xfrm>
        </p:spPr>
      </p:pic>
      <p:sp>
        <p:nvSpPr>
          <p:cNvPr id="3" name="TextBox 2">
            <a:extLst>
              <a:ext uri="{FF2B5EF4-FFF2-40B4-BE49-F238E27FC236}">
                <a16:creationId xmlns:a16="http://schemas.microsoft.com/office/drawing/2014/main" id="{4D4DB231-9960-C5FE-DE8B-9A995318F653}"/>
              </a:ext>
            </a:extLst>
          </p:cNvPr>
          <p:cNvSpPr txBox="1"/>
          <p:nvPr/>
        </p:nvSpPr>
        <p:spPr>
          <a:xfrm>
            <a:off x="3825550" y="74645"/>
            <a:ext cx="3517641" cy="373224"/>
          </a:xfrm>
          <a:prstGeom prst="rect">
            <a:avLst/>
          </a:prstGeom>
          <a:noFill/>
        </p:spPr>
        <p:txBody>
          <a:bodyPr wrap="square" rtlCol="0">
            <a:spAutoFit/>
          </a:bodyPr>
          <a:lstStyle/>
          <a:p>
            <a:r>
              <a:rPr lang="en-ZA" dirty="0"/>
              <a:t>Changes from the proposal</a:t>
            </a:r>
          </a:p>
        </p:txBody>
      </p:sp>
    </p:spTree>
    <p:extLst>
      <p:ext uri="{BB962C8B-B14F-4D97-AF65-F5344CB8AC3E}">
        <p14:creationId xmlns:p14="http://schemas.microsoft.com/office/powerpoint/2010/main" val="4006095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Desription - Made with Clipchamp">
            <a:hlinkClick r:id="" action="ppaction://media"/>
            <a:extLst>
              <a:ext uri="{FF2B5EF4-FFF2-40B4-BE49-F238E27FC236}">
                <a16:creationId xmlns:a16="http://schemas.microsoft.com/office/drawing/2014/main" id="{3B44EF7A-A7E1-0616-F955-89ECA95A9B0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1739" y="254220"/>
            <a:ext cx="11498316" cy="6467802"/>
          </a:xfrm>
          <a:prstGeom prst="rect">
            <a:avLst/>
          </a:prstGeom>
        </p:spPr>
      </p:pic>
    </p:spTree>
    <p:extLst>
      <p:ext uri="{BB962C8B-B14F-4D97-AF65-F5344CB8AC3E}">
        <p14:creationId xmlns:p14="http://schemas.microsoft.com/office/powerpoint/2010/main" val="1824781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04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39FFBD-169C-094B-2926-E736D79F7B8A}"/>
              </a:ext>
            </a:extLst>
          </p:cNvPr>
          <p:cNvSpPr txBox="1"/>
          <p:nvPr/>
        </p:nvSpPr>
        <p:spPr>
          <a:xfrm>
            <a:off x="3048778" y="1720840"/>
            <a:ext cx="6097554" cy="3416320"/>
          </a:xfrm>
          <a:prstGeom prst="rect">
            <a:avLst/>
          </a:prstGeom>
          <a:noFill/>
        </p:spPr>
        <p:txBody>
          <a:bodyPr wrap="square">
            <a:spAutoFit/>
          </a:bodyPr>
          <a:lstStyle/>
          <a:p>
            <a:r>
              <a:rPr lang="en-US" dirty="0"/>
              <a:t># </a:t>
            </a:r>
            <a:r>
              <a:rPr lang="en-US" dirty="0" err="1"/>
              <a:t>MarketPlace</a:t>
            </a:r>
            <a:endParaRPr lang="en-US" dirty="0"/>
          </a:p>
          <a:p>
            <a:r>
              <a:rPr lang="en-US" dirty="0"/>
              <a:t>An online marketplace for interesting things. The page is designed for a sole proprietor online shop, </a:t>
            </a:r>
          </a:p>
          <a:p>
            <a:r>
              <a:rPr lang="en-US" dirty="0"/>
              <a:t>where this person seeks out specials and weird and wonderful products, and re-sells them on the at a profit.</a:t>
            </a:r>
          </a:p>
          <a:p>
            <a:r>
              <a:rPr lang="en-US" dirty="0"/>
              <a:t>This is a very basic implementation of that business, payment is done via an invoice and loading of products will be done </a:t>
            </a:r>
          </a:p>
          <a:p>
            <a:r>
              <a:rPr lang="en-US" dirty="0"/>
              <a:t>by the business an administrator. </a:t>
            </a:r>
          </a:p>
          <a:p>
            <a:endParaRPr lang="en-US" dirty="0"/>
          </a:p>
          <a:p>
            <a:r>
              <a:rPr lang="en-US" dirty="0"/>
              <a:t>Expansion of this page is however possible, electronic payment methods can be added. And the business idea can be </a:t>
            </a:r>
          </a:p>
          <a:p>
            <a:r>
              <a:rPr lang="en-US" dirty="0"/>
              <a:t>expanded on.</a:t>
            </a:r>
          </a:p>
        </p:txBody>
      </p:sp>
      <p:sp>
        <p:nvSpPr>
          <p:cNvPr id="2" name="TextBox 1">
            <a:extLst>
              <a:ext uri="{FF2B5EF4-FFF2-40B4-BE49-F238E27FC236}">
                <a16:creationId xmlns:a16="http://schemas.microsoft.com/office/drawing/2014/main" id="{7486F7BE-C472-6750-0294-FB5D12D1D732}"/>
              </a:ext>
            </a:extLst>
          </p:cNvPr>
          <p:cNvSpPr txBox="1"/>
          <p:nvPr/>
        </p:nvSpPr>
        <p:spPr>
          <a:xfrm>
            <a:off x="3048778" y="755780"/>
            <a:ext cx="5218144" cy="523220"/>
          </a:xfrm>
          <a:prstGeom prst="rect">
            <a:avLst/>
          </a:prstGeom>
          <a:noFill/>
        </p:spPr>
        <p:txBody>
          <a:bodyPr wrap="square" rtlCol="0">
            <a:spAutoFit/>
          </a:bodyPr>
          <a:lstStyle/>
          <a:p>
            <a:r>
              <a:rPr lang="en-ZA" sz="2800" dirty="0"/>
              <a:t>Purpose of the webpage</a:t>
            </a:r>
          </a:p>
        </p:txBody>
      </p:sp>
    </p:spTree>
    <p:extLst>
      <p:ext uri="{BB962C8B-B14F-4D97-AF65-F5344CB8AC3E}">
        <p14:creationId xmlns:p14="http://schemas.microsoft.com/office/powerpoint/2010/main" val="258761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1EECD1C1-7524-541A-48E5-178CCD385A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8372" y="1177290"/>
            <a:ext cx="7755255" cy="4503420"/>
          </a:xfrm>
          <a:prstGeom prst="rect">
            <a:avLst/>
          </a:prstGeom>
        </p:spPr>
      </p:pic>
      <p:sp>
        <p:nvSpPr>
          <p:cNvPr id="2" name="TextBox 1">
            <a:extLst>
              <a:ext uri="{FF2B5EF4-FFF2-40B4-BE49-F238E27FC236}">
                <a16:creationId xmlns:a16="http://schemas.microsoft.com/office/drawing/2014/main" id="{6E3D6D09-FAF1-8AC1-65BC-3007CF0FE5AD}"/>
              </a:ext>
            </a:extLst>
          </p:cNvPr>
          <p:cNvSpPr txBox="1"/>
          <p:nvPr/>
        </p:nvSpPr>
        <p:spPr>
          <a:xfrm>
            <a:off x="2584580" y="514118"/>
            <a:ext cx="4124130" cy="369332"/>
          </a:xfrm>
          <a:prstGeom prst="rect">
            <a:avLst/>
          </a:prstGeom>
          <a:noFill/>
        </p:spPr>
        <p:txBody>
          <a:bodyPr wrap="square" rtlCol="0">
            <a:spAutoFit/>
          </a:bodyPr>
          <a:lstStyle/>
          <a:p>
            <a:r>
              <a:rPr lang="en-ZA" dirty="0"/>
              <a:t>Architecture Diagram</a:t>
            </a:r>
          </a:p>
        </p:txBody>
      </p:sp>
    </p:spTree>
    <p:extLst>
      <p:ext uri="{BB962C8B-B14F-4D97-AF65-F5344CB8AC3E}">
        <p14:creationId xmlns:p14="http://schemas.microsoft.com/office/powerpoint/2010/main" val="2061482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D04620-7E8B-8F09-B260-60F6A280650F}"/>
              </a:ext>
            </a:extLst>
          </p:cNvPr>
          <p:cNvSpPr txBox="1"/>
          <p:nvPr/>
        </p:nvSpPr>
        <p:spPr>
          <a:xfrm>
            <a:off x="3048778" y="1997839"/>
            <a:ext cx="6097554" cy="3139321"/>
          </a:xfrm>
          <a:prstGeom prst="rect">
            <a:avLst/>
          </a:prstGeom>
          <a:noFill/>
        </p:spPr>
        <p:txBody>
          <a:bodyPr wrap="square">
            <a:spAutoFit/>
          </a:bodyPr>
          <a:lstStyle/>
          <a:p>
            <a:r>
              <a:rPr lang="en-ZA" b="1" u="sng" dirty="0"/>
              <a:t>Technologies Used</a:t>
            </a:r>
          </a:p>
          <a:p>
            <a:endParaRPr lang="en-ZA" dirty="0"/>
          </a:p>
          <a:p>
            <a:r>
              <a:rPr lang="en-ZA" dirty="0"/>
              <a:t>Database: </a:t>
            </a:r>
          </a:p>
          <a:p>
            <a:r>
              <a:rPr lang="en-ZA" dirty="0"/>
              <a:t>		Sqlite3</a:t>
            </a:r>
          </a:p>
          <a:p>
            <a:r>
              <a:rPr lang="en-ZA" dirty="0"/>
              <a:t>Framework:</a:t>
            </a:r>
          </a:p>
          <a:p>
            <a:r>
              <a:rPr lang="en-ZA" dirty="0"/>
              <a:t>		Django</a:t>
            </a:r>
          </a:p>
          <a:p>
            <a:r>
              <a:rPr lang="en-ZA" dirty="0"/>
              <a:t>Front End:</a:t>
            </a:r>
          </a:p>
          <a:p>
            <a:r>
              <a:rPr lang="en-ZA" dirty="0"/>
              <a:t>		HTML</a:t>
            </a:r>
          </a:p>
          <a:p>
            <a:r>
              <a:rPr lang="en-ZA" dirty="0"/>
              <a:t>		Bootstrap</a:t>
            </a:r>
          </a:p>
          <a:p>
            <a:r>
              <a:rPr lang="en-ZA" dirty="0"/>
              <a:t>		CSS</a:t>
            </a:r>
          </a:p>
          <a:p>
            <a:r>
              <a:rPr lang="en-ZA" dirty="0"/>
              <a:t>		JavaScript</a:t>
            </a:r>
          </a:p>
        </p:txBody>
      </p:sp>
    </p:spTree>
    <p:extLst>
      <p:ext uri="{BB962C8B-B14F-4D97-AF65-F5344CB8AC3E}">
        <p14:creationId xmlns:p14="http://schemas.microsoft.com/office/powerpoint/2010/main" val="2434906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Graphical user interface, text, application, email">
            <a:extLst>
              <a:ext uri="{FF2B5EF4-FFF2-40B4-BE49-F238E27FC236}">
                <a16:creationId xmlns:a16="http://schemas.microsoft.com/office/drawing/2014/main" id="{75788F7B-4DCD-E090-5CAC-85DFCAD46D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1029886"/>
            <a:ext cx="10905066" cy="4798226"/>
          </a:xfrm>
          <a:prstGeom prst="rect">
            <a:avLst/>
          </a:prstGeom>
        </p:spPr>
      </p:pic>
      <p:sp>
        <p:nvSpPr>
          <p:cNvPr id="2" name="TextBox 1">
            <a:extLst>
              <a:ext uri="{FF2B5EF4-FFF2-40B4-BE49-F238E27FC236}">
                <a16:creationId xmlns:a16="http://schemas.microsoft.com/office/drawing/2014/main" id="{19199D4B-7505-E21E-435D-D5A46539A7E0}"/>
              </a:ext>
            </a:extLst>
          </p:cNvPr>
          <p:cNvSpPr txBox="1"/>
          <p:nvPr/>
        </p:nvSpPr>
        <p:spPr>
          <a:xfrm>
            <a:off x="2621280" y="436880"/>
            <a:ext cx="3048000" cy="369332"/>
          </a:xfrm>
          <a:prstGeom prst="rect">
            <a:avLst/>
          </a:prstGeom>
          <a:noFill/>
        </p:spPr>
        <p:txBody>
          <a:bodyPr wrap="square" rtlCol="0">
            <a:spAutoFit/>
          </a:bodyPr>
          <a:lstStyle/>
          <a:p>
            <a:r>
              <a:rPr lang="en-ZA" dirty="0"/>
              <a:t>Sign-up page</a:t>
            </a:r>
          </a:p>
        </p:txBody>
      </p:sp>
    </p:spTree>
    <p:extLst>
      <p:ext uri="{BB962C8B-B14F-4D97-AF65-F5344CB8AC3E}">
        <p14:creationId xmlns:p14="http://schemas.microsoft.com/office/powerpoint/2010/main" val="2667053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Graphical user interface, text, application, email, Teams&#10;&#10;Description automatically generated">
            <a:extLst>
              <a:ext uri="{FF2B5EF4-FFF2-40B4-BE49-F238E27FC236}">
                <a16:creationId xmlns:a16="http://schemas.microsoft.com/office/drawing/2014/main" id="{C3870B17-EC5F-A69F-FDB5-38F2DCE239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1057148"/>
            <a:ext cx="10905066" cy="4743703"/>
          </a:xfrm>
          <a:prstGeom prst="rect">
            <a:avLst/>
          </a:prstGeom>
        </p:spPr>
      </p:pic>
      <p:sp>
        <p:nvSpPr>
          <p:cNvPr id="2" name="TextBox 1">
            <a:extLst>
              <a:ext uri="{FF2B5EF4-FFF2-40B4-BE49-F238E27FC236}">
                <a16:creationId xmlns:a16="http://schemas.microsoft.com/office/drawing/2014/main" id="{E6B75707-F407-0674-D95D-C0CFAED82F32}"/>
              </a:ext>
            </a:extLst>
          </p:cNvPr>
          <p:cNvSpPr txBox="1"/>
          <p:nvPr/>
        </p:nvSpPr>
        <p:spPr>
          <a:xfrm>
            <a:off x="2651760" y="345440"/>
            <a:ext cx="3850640" cy="369332"/>
          </a:xfrm>
          <a:prstGeom prst="rect">
            <a:avLst/>
          </a:prstGeom>
          <a:noFill/>
        </p:spPr>
        <p:txBody>
          <a:bodyPr wrap="square" rtlCol="0">
            <a:spAutoFit/>
          </a:bodyPr>
          <a:lstStyle/>
          <a:p>
            <a:r>
              <a:rPr lang="en-ZA" dirty="0"/>
              <a:t>Sign-in page</a:t>
            </a:r>
          </a:p>
        </p:txBody>
      </p:sp>
    </p:spTree>
    <p:extLst>
      <p:ext uri="{BB962C8B-B14F-4D97-AF65-F5344CB8AC3E}">
        <p14:creationId xmlns:p14="http://schemas.microsoft.com/office/powerpoint/2010/main" val="10625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71CAEB-5DC1-2FAC-D2C8-DBF2BB8A6726}"/>
              </a:ext>
            </a:extLst>
          </p:cNvPr>
          <p:cNvPicPr>
            <a:picLocks noChangeAspect="1"/>
          </p:cNvPicPr>
          <p:nvPr/>
        </p:nvPicPr>
        <p:blipFill rotWithShape="1">
          <a:blip r:embed="rId2"/>
          <a:srcRect t="13197" b="5850"/>
          <a:stretch/>
        </p:blipFill>
        <p:spPr>
          <a:xfrm>
            <a:off x="0" y="314325"/>
            <a:ext cx="12192000" cy="6238875"/>
          </a:xfrm>
          <a:prstGeom prst="rect">
            <a:avLst/>
          </a:prstGeom>
        </p:spPr>
      </p:pic>
      <p:sp>
        <p:nvSpPr>
          <p:cNvPr id="2" name="TextBox 1">
            <a:extLst>
              <a:ext uri="{FF2B5EF4-FFF2-40B4-BE49-F238E27FC236}">
                <a16:creationId xmlns:a16="http://schemas.microsoft.com/office/drawing/2014/main" id="{F5D61A21-8AEF-DB82-782A-79420A838B7F}"/>
              </a:ext>
            </a:extLst>
          </p:cNvPr>
          <p:cNvSpPr txBox="1"/>
          <p:nvPr/>
        </p:nvSpPr>
        <p:spPr>
          <a:xfrm>
            <a:off x="3769567" y="130629"/>
            <a:ext cx="3946849" cy="369332"/>
          </a:xfrm>
          <a:prstGeom prst="rect">
            <a:avLst/>
          </a:prstGeom>
          <a:noFill/>
        </p:spPr>
        <p:txBody>
          <a:bodyPr wrap="square" rtlCol="0">
            <a:spAutoFit/>
          </a:bodyPr>
          <a:lstStyle/>
          <a:p>
            <a:r>
              <a:rPr lang="en-ZA" dirty="0"/>
              <a:t>Screenshot of the home page</a:t>
            </a:r>
          </a:p>
        </p:txBody>
      </p:sp>
    </p:spTree>
    <p:extLst>
      <p:ext uri="{BB962C8B-B14F-4D97-AF65-F5344CB8AC3E}">
        <p14:creationId xmlns:p14="http://schemas.microsoft.com/office/powerpoint/2010/main" val="3010856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6EE3B4-A063-0B46-5B97-793F0F467B15}"/>
              </a:ext>
            </a:extLst>
          </p:cNvPr>
          <p:cNvPicPr>
            <a:picLocks noChangeAspect="1"/>
          </p:cNvPicPr>
          <p:nvPr/>
        </p:nvPicPr>
        <p:blipFill rotWithShape="1">
          <a:blip r:embed="rId2"/>
          <a:srcRect t="13056" b="5834"/>
          <a:stretch/>
        </p:blipFill>
        <p:spPr>
          <a:xfrm>
            <a:off x="0" y="504825"/>
            <a:ext cx="12192000" cy="5953125"/>
          </a:xfrm>
          <a:prstGeom prst="rect">
            <a:avLst/>
          </a:prstGeom>
        </p:spPr>
      </p:pic>
      <p:sp>
        <p:nvSpPr>
          <p:cNvPr id="2" name="TextBox 1">
            <a:extLst>
              <a:ext uri="{FF2B5EF4-FFF2-40B4-BE49-F238E27FC236}">
                <a16:creationId xmlns:a16="http://schemas.microsoft.com/office/drawing/2014/main" id="{00F27082-19B6-70F2-4758-1AA4965A56ED}"/>
              </a:ext>
            </a:extLst>
          </p:cNvPr>
          <p:cNvSpPr txBox="1"/>
          <p:nvPr/>
        </p:nvSpPr>
        <p:spPr>
          <a:xfrm>
            <a:off x="3023118" y="139959"/>
            <a:ext cx="3433666" cy="369332"/>
          </a:xfrm>
          <a:prstGeom prst="rect">
            <a:avLst/>
          </a:prstGeom>
          <a:noFill/>
        </p:spPr>
        <p:txBody>
          <a:bodyPr wrap="square" rtlCol="0">
            <a:spAutoFit/>
          </a:bodyPr>
          <a:lstStyle/>
          <a:p>
            <a:r>
              <a:rPr lang="en-ZA" dirty="0"/>
              <a:t>Screenshot of the shopping cart</a:t>
            </a:r>
          </a:p>
        </p:txBody>
      </p:sp>
    </p:spTree>
    <p:extLst>
      <p:ext uri="{BB962C8B-B14F-4D97-AF65-F5344CB8AC3E}">
        <p14:creationId xmlns:p14="http://schemas.microsoft.com/office/powerpoint/2010/main" val="2741208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B7B22A6-1F7B-9825-7220-B14DBC20D18D}"/>
              </a:ext>
            </a:extLst>
          </p:cNvPr>
          <p:cNvPicPr>
            <a:picLocks noChangeAspect="1"/>
          </p:cNvPicPr>
          <p:nvPr/>
        </p:nvPicPr>
        <p:blipFill rotWithShape="1">
          <a:blip r:embed="rId2"/>
          <a:srcRect t="14304" b="5972"/>
          <a:stretch/>
        </p:blipFill>
        <p:spPr>
          <a:xfrm>
            <a:off x="0" y="600076"/>
            <a:ext cx="12192000" cy="5772150"/>
          </a:xfrm>
          <a:prstGeom prst="rect">
            <a:avLst/>
          </a:prstGeom>
        </p:spPr>
      </p:pic>
      <p:sp>
        <p:nvSpPr>
          <p:cNvPr id="2" name="TextBox 1">
            <a:extLst>
              <a:ext uri="{FF2B5EF4-FFF2-40B4-BE49-F238E27FC236}">
                <a16:creationId xmlns:a16="http://schemas.microsoft.com/office/drawing/2014/main" id="{A162289C-2F42-1A74-F567-C4B5F29D4863}"/>
              </a:ext>
            </a:extLst>
          </p:cNvPr>
          <p:cNvSpPr txBox="1"/>
          <p:nvPr/>
        </p:nvSpPr>
        <p:spPr>
          <a:xfrm>
            <a:off x="3041780" y="158620"/>
            <a:ext cx="3750906" cy="369332"/>
          </a:xfrm>
          <a:prstGeom prst="rect">
            <a:avLst/>
          </a:prstGeom>
          <a:noFill/>
        </p:spPr>
        <p:txBody>
          <a:bodyPr wrap="square" rtlCol="0">
            <a:spAutoFit/>
          </a:bodyPr>
          <a:lstStyle/>
          <a:p>
            <a:r>
              <a:rPr lang="en-ZA" dirty="0"/>
              <a:t>Screenshot of the invoice page</a:t>
            </a:r>
          </a:p>
        </p:txBody>
      </p:sp>
    </p:spTree>
    <p:extLst>
      <p:ext uri="{BB962C8B-B14F-4D97-AF65-F5344CB8AC3E}">
        <p14:creationId xmlns:p14="http://schemas.microsoft.com/office/powerpoint/2010/main" val="36272921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1631</TotalTime>
  <Words>282</Words>
  <Application>Microsoft Office PowerPoint</Application>
  <PresentationFormat>Widescreen</PresentationFormat>
  <Paragraphs>32</Paragraphs>
  <Slides>11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Fira Sans</vt:lpstr>
      <vt:lpstr>FiraSansLight</vt:lpstr>
      <vt:lpstr>Office Theme</vt:lpstr>
      <vt:lpstr>Riaan Kruger 92014596 Project: Java and Web Development DLBCSPJWD01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•Searching by category and not supplier makes more sense and allows the client to find product they are looking for much easier by limiting the number of products to                                    choose from to a specific category of products. •Allowing the deactivation of product makes it possible to remove a product from the site without removing it from the database, in case of temporary unavailability or other supply issues. •Cart items makes creating a complete order easier as the items are stored separately As the orders are being paid before delivery, accounts were not necessary.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Riaan Kruger</dc:creator>
  <cp:lastModifiedBy>Kruger, Riaan</cp:lastModifiedBy>
  <cp:revision>21</cp:revision>
  <dcterms:created xsi:type="dcterms:W3CDTF">2021-10-25T11:44:13Z</dcterms:created>
  <dcterms:modified xsi:type="dcterms:W3CDTF">2023-02-23T12:25:49Z</dcterms:modified>
</cp:coreProperties>
</file>

<file path=docProps/thumbnail.jpeg>
</file>